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E2DC-DDE3-21CD-CBCE-7E254615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3209F0-C4F5-C4FE-C4A1-6F1558BF1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2C2009-167A-3AE5-1164-C8AD76FF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94A6A-A023-CF34-55B9-8D1F4FEF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359BE-96F6-27F1-6007-8BE8A2A1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25E5E-98EC-E16E-0381-ED1BED3A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A0F44A-76C8-A7A5-6ADB-EBCE97D2C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AE3AF-BB63-9289-8854-33FBBF3E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8CF78-88A9-A65D-55F8-DE280D8C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3384B-1950-C46A-C361-B3A3D682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B768EB-EA3D-D1FD-1E8B-44CDE28A0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F68D37-66BF-4C1E-E552-CA8D35984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826D5E-2774-ED1F-A6A0-6E230ED9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BC451-97E7-C76B-CA15-3C0C2EA3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CF732-AC63-A661-5EC7-8AF4006C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7B7BA-B6AC-C451-D1E4-06CB462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A5AC1-69D9-002A-5D8D-CF9E2FE3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48824-FAAA-6E96-26AC-ADE159E7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FFD8-B46D-E2D2-054D-C31B8876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FDD84-E2E6-0E4C-96B0-5004647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46738-0C64-AC62-9420-578A9D6D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3D168-C20C-4C75-B053-788E1CA63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1B736-7C64-D3F0-8D82-0D16DBBE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DB03F-4456-6DE9-EA38-F8F59C9F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D21E3-E14C-F16B-3D38-E877341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BD5CA-FE5F-F35A-A2AF-8A0B77D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A4FCC-3225-17C0-3CD1-581E776D5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FBADFF-B158-41DA-2838-4EAFC1AC6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72B98-C76C-3357-BDEE-8B3C13A6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13404-27E8-7B20-8C75-DBEE1BB6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3B10B8-B9EA-86F4-CD81-4D6D031A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F5CBB-5660-0FB7-B6B1-1F5EDB0D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5E290-2FDB-C2F7-2FF9-31FE1F54C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C76FB7-8D2A-F4EF-57FE-E3821199F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746D5-05DD-70CC-8195-0AC12B8E4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FD42D0-7640-058C-A08B-3AAD7AF32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0D1CE4-4A84-0663-CA32-58323B82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5F12E6-3D64-61DE-B589-912AEC93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D4A630-6C16-6DDC-2F49-99333DC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57FF0-1554-D85F-FEBB-2C812285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1A1D57-0B3A-7C83-F6A4-529E2175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1A77A-693E-CD65-EC99-50DB2680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BFFC3E-D82C-D746-9A71-848EA7CC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B7D33-BF62-3D79-5E0B-957FA65F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AB257C-3151-11C5-15F2-B7CB3331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355207-BF3C-7F2B-2A1A-9C6B0631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458F-B816-86CF-1FE0-0BCA8464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5B204-38A6-A814-3F69-631ACD8A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F5383-A1A2-B2DE-6319-995AA6C4C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4D190-038D-4E4F-43EF-B9BC6BB3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84D51-3B7F-8BC8-D31D-EEC79185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F9978E-1536-7DFA-09E7-896B05AA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1CED5-2C5A-CDDC-24F7-3256539F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5DB8EB-965A-2814-9686-B5B2DD70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834867-13FA-BCD0-AB29-E0ED005E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FEEBB-A677-EC51-815B-169457C8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98A64-95E8-88AF-82C4-F9944E3E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1BF961-053C-CF43-09B5-EC9FC3FF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814631-00A2-D38B-6A40-49022E0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36FF70-0295-C622-08BD-6B3A025C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0D328-1587-B8F3-34CA-412D0DBC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32DB-9860-4E39-9D76-30D739844DA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D09E-4B07-4612-0678-3285BA8F8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4B46E-8989-19A6-505D-E785083C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6DA32-3136-AD0A-EE6E-2B51A6B9A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BDFC4-5501-6DAC-F116-C8D779D8B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E86DB1-2C74-4EB6-988D-2333906E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C2D876-5F0C-4B3A-84BF-3B082ECA8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D8E38EC1-0F7C-AB0F-50F7-805720AF1E74}"/>
              </a:ext>
            </a:extLst>
          </p:cNvPr>
          <p:cNvSpPr txBox="1">
            <a:spLocks/>
          </p:cNvSpPr>
          <p:nvPr/>
        </p:nvSpPr>
        <p:spPr>
          <a:xfrm>
            <a:off x="1703070" y="2363087"/>
            <a:ext cx="8420100" cy="21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Título de la ponencia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Autor/es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Filiación</a:t>
            </a:r>
            <a:endParaRPr lang="es-EC" b="1" dirty="0"/>
          </a:p>
        </p:txBody>
      </p:sp>
      <p:sp>
        <p:nvSpPr>
          <p:cNvPr id="7" name="Subtítulo 13">
            <a:extLst>
              <a:ext uri="{FF2B5EF4-FFF2-40B4-BE49-F238E27FC236}">
                <a16:creationId xmlns:a16="http://schemas.microsoft.com/office/drawing/2014/main" id="{23C6845A-A93B-459A-65A9-66F924A4D38E}"/>
              </a:ext>
            </a:extLst>
          </p:cNvPr>
          <p:cNvSpPr txBox="1">
            <a:spLocks/>
          </p:cNvSpPr>
          <p:nvPr/>
        </p:nvSpPr>
        <p:spPr>
          <a:xfrm>
            <a:off x="2908788" y="4837837"/>
            <a:ext cx="7429500" cy="108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bg1"/>
                </a:solidFill>
              </a:rPr>
              <a:t>Nombres y apellidos de los autores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3EFC19-FAB6-4FC3-9D41-D20A98CFF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30" y="1974874"/>
            <a:ext cx="10005646" cy="4110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Presenta de manera concisa la importancia y propósito del trabajo; su origen y antecedentes teóricos y prácticos, con una contextualización general del tema. Presentándola desde los aspectos generales al específico.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648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DDD31E-D994-43DB-87D4-C8505BDA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DB86F14-1DF9-3E35-39C0-7DEA8250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73" y="2001635"/>
            <a:ext cx="9596854" cy="411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Objetivos Específicos</a:t>
            </a:r>
          </a:p>
          <a:p>
            <a:pPr marL="457200" indent="-457200">
              <a:buAutoNum type="arabicPeriod"/>
            </a:pPr>
            <a:r>
              <a:rPr lang="es-ES" sz="2400" dirty="0"/>
              <a:t>Objetivo específico</a:t>
            </a:r>
          </a:p>
          <a:p>
            <a:pPr marL="457200" indent="-457200">
              <a:buAutoNum type="arabicPeriod"/>
            </a:pPr>
            <a:r>
              <a:rPr lang="es-ES" sz="2400" dirty="0"/>
              <a:t>Los objetivos de la investigación se formulan para concretar y especificar tareas a realizar por el investigador. Para ello se utilizará una estructura determinada en su elaboración en función de la naturaleza de la investigación en la que se encuadren (descriptivo, correlacional causal) y señalan las variables que intervienen en el trabajo de investigación. </a:t>
            </a:r>
            <a:endParaRPr lang="es-EC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123482C-659C-E6A1-1357-3BFD9322928D}"/>
              </a:ext>
            </a:extLst>
          </p:cNvPr>
          <p:cNvSpPr/>
          <p:nvPr/>
        </p:nvSpPr>
        <p:spPr>
          <a:xfrm>
            <a:off x="2298199" y="1339919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Objetivo General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970D5-3389-456A-A438-75FC071F1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CFBA28D-5312-1B66-A391-5D292FDCD4F0}"/>
              </a:ext>
            </a:extLst>
          </p:cNvPr>
          <p:cNvSpPr/>
          <p:nvPr/>
        </p:nvSpPr>
        <p:spPr>
          <a:xfrm>
            <a:off x="1036503" y="1531152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70C0"/>
                </a:solidFill>
              </a:rPr>
              <a:t>Metodología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961A567-5CB6-3B73-BBA8-33A03D132A09}"/>
              </a:ext>
            </a:extLst>
          </p:cNvPr>
          <p:cNvSpPr txBox="1">
            <a:spLocks/>
          </p:cNvSpPr>
          <p:nvPr/>
        </p:nvSpPr>
        <p:spPr>
          <a:xfrm>
            <a:off x="1046235" y="2466502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Describa aquí la metodología empleada para la investigación, de forma breve, coherente y racional, mostrando los procedimientos y técnicas que aplicó de manera ordenada y sistemática para la realización del estudio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25710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671198-60D0-4467-B027-2BE47A087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A0D5467-64AD-D088-7AEB-90519323C428}"/>
              </a:ext>
            </a:extLst>
          </p:cNvPr>
          <p:cNvSpPr/>
          <p:nvPr/>
        </p:nvSpPr>
        <p:spPr>
          <a:xfrm>
            <a:off x="1287841" y="1197611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70C0"/>
                </a:solidFill>
              </a:rPr>
              <a:t>Resultados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7324B23-3145-C313-0733-BE6E75F71676}"/>
              </a:ext>
            </a:extLst>
          </p:cNvPr>
          <p:cNvSpPr txBox="1">
            <a:spLocks/>
          </p:cNvSpPr>
          <p:nvPr/>
        </p:nvSpPr>
        <p:spPr>
          <a:xfrm>
            <a:off x="1297573" y="1943495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Presente los resultados obtenidos (en forma de tablas, figuras, esquemas, diagramas y/o cualquier otra forma que permita la mejor comprensión por parte de la audiencia) de la metodología empleada y que dan respuesta a los objetivos planteados. Presentándolos siguiendo el mismo orden en el que organizó la metodología.</a:t>
            </a:r>
            <a:endParaRPr lang="es-EC" sz="2400" dirty="0"/>
          </a:p>
          <a:p>
            <a:pPr marL="0" indent="0" algn="just">
              <a:buNone/>
            </a:pPr>
            <a:r>
              <a:rPr lang="es-ES" sz="2400" dirty="0"/>
              <a:t>Al mismo tiempo que los presenta, realiza el análisis (de forma verbal o escrita), comparándolos con la literatura científica consultada y que sustenta el trabajo.</a:t>
            </a:r>
          </a:p>
          <a:p>
            <a:pPr marL="0" indent="0" algn="just">
              <a:buNone/>
            </a:pPr>
            <a:r>
              <a:rPr lang="es-ES" sz="2400" dirty="0"/>
              <a:t>Destaque en su presentación cuales son los resultados que de acuerdo a su criterio son los más relevantes de la investigación y que poseen más potencialidad de aplicación para su campo de investigación.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9189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9E748-AC96-4C67-8DE0-5D82B775F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A3E902B-8591-A5DA-4475-427F3DB2F1FF}"/>
              </a:ext>
            </a:extLst>
          </p:cNvPr>
          <p:cNvSpPr/>
          <p:nvPr/>
        </p:nvSpPr>
        <p:spPr>
          <a:xfrm>
            <a:off x="1297573" y="1024766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70C0"/>
                </a:solidFill>
              </a:rPr>
              <a:t>Conclusiones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7F12016-01F9-BD55-4398-964D03E5BDC4}"/>
              </a:ext>
            </a:extLst>
          </p:cNvPr>
          <p:cNvSpPr txBox="1">
            <a:spLocks/>
          </p:cNvSpPr>
          <p:nvPr/>
        </p:nvSpPr>
        <p:spPr>
          <a:xfrm>
            <a:off x="1297573" y="1980183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Enliste las conclusiones de su investigación y que dan respuesta a los objetivos planteados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Las conclusiones no son para repetir las ideas, sino más bien, es una oportunidad para hacer énfasis en la idea o punto principal de la investigación.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Enfatice la importancia de lo que quiere comprobar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Retome el resultado más importante de forma concisa que dejó la idea principal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motive a continuar pensando sobre el tema</a:t>
            </a:r>
          </a:p>
        </p:txBody>
      </p:sp>
    </p:spTree>
    <p:extLst>
      <p:ext uri="{BB962C8B-B14F-4D97-AF65-F5344CB8AC3E}">
        <p14:creationId xmlns:p14="http://schemas.microsoft.com/office/powerpoint/2010/main" val="7906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90C46D-6AEA-4D62-99C0-4B9150953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869771E1-B1A4-D2A1-4961-75ADF2D7ED75}"/>
              </a:ext>
            </a:extLst>
          </p:cNvPr>
          <p:cNvSpPr txBox="1">
            <a:spLocks/>
          </p:cNvSpPr>
          <p:nvPr/>
        </p:nvSpPr>
        <p:spPr>
          <a:xfrm>
            <a:off x="2308347" y="1332862"/>
            <a:ext cx="8420100" cy="1002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/>
              <a:t>Muchas Gracias</a:t>
            </a:r>
            <a:endParaRPr lang="es-EC" sz="6600" b="1" dirty="0"/>
          </a:p>
        </p:txBody>
      </p:sp>
      <p:sp>
        <p:nvSpPr>
          <p:cNvPr id="9" name="Subtítulo 13">
            <a:extLst>
              <a:ext uri="{FF2B5EF4-FFF2-40B4-BE49-F238E27FC236}">
                <a16:creationId xmlns:a16="http://schemas.microsoft.com/office/drawing/2014/main" id="{09B8391B-474C-AEC1-AC2B-F2A051A08C1E}"/>
              </a:ext>
            </a:extLst>
          </p:cNvPr>
          <p:cNvSpPr txBox="1">
            <a:spLocks/>
          </p:cNvSpPr>
          <p:nvPr/>
        </p:nvSpPr>
        <p:spPr>
          <a:xfrm>
            <a:off x="2803647" y="2654502"/>
            <a:ext cx="7429500" cy="6051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Nombres y apellidos del expositor</a:t>
            </a:r>
            <a:endParaRPr lang="es-EC" b="1" dirty="0"/>
          </a:p>
        </p:txBody>
      </p:sp>
      <p:sp>
        <p:nvSpPr>
          <p:cNvPr id="10" name="Subtítulo 13">
            <a:extLst>
              <a:ext uri="{FF2B5EF4-FFF2-40B4-BE49-F238E27FC236}">
                <a16:creationId xmlns:a16="http://schemas.microsoft.com/office/drawing/2014/main" id="{084644A1-ABA3-90F8-51E0-F2F06A670D21}"/>
              </a:ext>
            </a:extLst>
          </p:cNvPr>
          <p:cNvSpPr txBox="1">
            <a:spLocks/>
          </p:cNvSpPr>
          <p:nvPr/>
        </p:nvSpPr>
        <p:spPr>
          <a:xfrm>
            <a:off x="2502209" y="3578988"/>
            <a:ext cx="8032376" cy="2328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Datos de contacto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C" dirty="0"/>
              <a:t>Correo:</a:t>
            </a:r>
          </a:p>
          <a:p>
            <a:pPr marL="0" indent="0">
              <a:buNone/>
            </a:pPr>
            <a:r>
              <a:rPr lang="es-EC" dirty="0"/>
              <a:t>ORCID:</a:t>
            </a:r>
          </a:p>
          <a:p>
            <a:pPr marL="0" indent="0">
              <a:buNone/>
            </a:pPr>
            <a:r>
              <a:rPr lang="es-EC" dirty="0"/>
              <a:t>ID </a:t>
            </a:r>
            <a:r>
              <a:rPr lang="es-EC" dirty="0" err="1"/>
              <a:t>Scopus</a:t>
            </a:r>
            <a:r>
              <a:rPr lang="es-EC" dirty="0"/>
              <a:t>: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5696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360</Words>
  <Application>Microsoft Office PowerPoint</Application>
  <PresentationFormat>Panorámica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Cambio vasmarti</dc:creator>
  <cp:lastModifiedBy>Cambio vasmarti</cp:lastModifiedBy>
  <cp:revision>7</cp:revision>
  <dcterms:created xsi:type="dcterms:W3CDTF">2023-06-06T17:22:42Z</dcterms:created>
  <dcterms:modified xsi:type="dcterms:W3CDTF">2025-01-17T13:40:08Z</dcterms:modified>
</cp:coreProperties>
</file>