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86" r:id="rId2"/>
    <p:sldId id="275" r:id="rId3"/>
    <p:sldId id="274" r:id="rId4"/>
    <p:sldId id="277" r:id="rId5"/>
    <p:sldId id="260" r:id="rId6"/>
    <p:sldId id="283" r:id="rId7"/>
    <p:sldId id="276" r:id="rId8"/>
    <p:sldId id="284" r:id="rId9"/>
    <p:sldId id="257" r:id="rId10"/>
    <p:sldId id="282" r:id="rId11"/>
    <p:sldId id="281" r:id="rId12"/>
    <p:sldId id="268" r:id="rId13"/>
    <p:sldId id="2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542"/>
    <a:srgbClr val="1744D6"/>
    <a:srgbClr val="E3FF65"/>
    <a:srgbClr val="F2F2F2"/>
    <a:srgbClr val="8CC2E1"/>
    <a:srgbClr val="CEEEFF"/>
    <a:srgbClr val="438DEA"/>
    <a:srgbClr val="B3F9FF"/>
    <a:srgbClr val="EEECE0"/>
    <a:srgbClr val="171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2469"/>
  </p:normalViewPr>
  <p:slideViewPr>
    <p:cSldViewPr snapToGrid="0" snapToObjects="1">
      <p:cViewPr varScale="1">
        <p:scale>
          <a:sx n="73" d="100"/>
          <a:sy n="73" d="100"/>
        </p:scale>
        <p:origin x="888" y="58"/>
      </p:cViewPr>
      <p:guideLst/>
    </p:cSldViewPr>
  </p:slideViewPr>
  <p:notesTextViewPr>
    <p:cViewPr>
      <p:scale>
        <a:sx n="114" d="100"/>
        <a:sy n="114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38DEA"/>
            </a:solidFill>
            <a:ln>
              <a:noFill/>
            </a:ln>
          </c:spPr>
          <c:dPt>
            <c:idx val="0"/>
            <c:bubble3D val="0"/>
            <c:spPr>
              <a:solidFill>
                <a:srgbClr val="12254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5E-EF43-85A6-3F76AB51014F}"/>
              </c:ext>
            </c:extLst>
          </c:dPt>
          <c:dPt>
            <c:idx val="1"/>
            <c:bubble3D val="0"/>
            <c:spPr>
              <a:solidFill>
                <a:srgbClr val="1744D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45E-EF43-85A6-3F76AB51014F}"/>
              </c:ext>
            </c:extLst>
          </c:dPt>
          <c:dPt>
            <c:idx val="2"/>
            <c:bubble3D val="0"/>
            <c:spPr>
              <a:solidFill>
                <a:srgbClr val="438DE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421-40EC-AFAD-E2BC87495981}"/>
              </c:ext>
            </c:extLst>
          </c:dPt>
          <c:dPt>
            <c:idx val="3"/>
            <c:bubble3D val="0"/>
            <c:spPr>
              <a:solidFill>
                <a:srgbClr val="438DE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421-40EC-AFAD-E2BC87495981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5E-EF43-85A6-3F76AB510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2254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F6-224B-9146-D895A06E07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1744D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F6-224B-9146-D895A06E07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E3FF6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F6-224B-9146-D895A06E0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836912"/>
        <c:axId val="39838560"/>
      </c:barChart>
      <c:catAx>
        <c:axId val="39836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225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39838560"/>
        <c:crosses val="autoZero"/>
        <c:auto val="1"/>
        <c:lblAlgn val="ctr"/>
        <c:lblOffset val="100"/>
        <c:noMultiLvlLbl val="0"/>
      </c:catAx>
      <c:valAx>
        <c:axId val="39838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pPr>
            <a:endParaRPr lang="en-US"/>
          </a:p>
        </c:txPr>
        <c:crossAx val="3983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12254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EFE-0B45-A7EB-248479884472}"/>
              </c:ext>
            </c:extLst>
          </c:dPt>
          <c:dPt>
            <c:idx val="1"/>
            <c:bubble3D val="0"/>
            <c:spPr>
              <a:solidFill>
                <a:srgbClr val="1744D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FE-0B45-A7EB-248479884472}"/>
              </c:ext>
            </c:extLst>
          </c:dPt>
          <c:dPt>
            <c:idx val="2"/>
            <c:bubble3D val="0"/>
            <c:spPr>
              <a:solidFill>
                <a:srgbClr val="8CC2E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EFE-0B45-A7EB-248479884472}"/>
              </c:ext>
            </c:extLst>
          </c:dPt>
          <c:dPt>
            <c:idx val="3"/>
            <c:bubble3D val="0"/>
            <c:spPr>
              <a:solidFill>
                <a:srgbClr val="E3FF6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EFE-0B45-A7EB-24847988447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3.5</c:v>
                </c:pt>
                <c:pt idx="2">
                  <c:v>1.5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FE-0B45-A7EB-248479884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2254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A1-9243-810A-F5ED6805AA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1744D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A1-9243-810A-F5ED6805AA9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E3FF6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A1-9243-810A-F5ED6805A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757680"/>
        <c:axId val="1721111807"/>
      </c:barChart>
      <c:catAx>
        <c:axId val="3975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721111807"/>
        <c:crosses val="autoZero"/>
        <c:auto val="1"/>
        <c:lblAlgn val="ctr"/>
        <c:lblOffset val="100"/>
        <c:noMultiLvlLbl val="0"/>
      </c:catAx>
      <c:valAx>
        <c:axId val="1721111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39757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12254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4.8</c:v>
                </c:pt>
                <c:pt idx="2">
                  <c:v>2</c:v>
                </c:pt>
                <c:pt idx="3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E1-E04F-8E24-9DA59CDF10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1744D6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8</c:v>
                </c:pt>
                <c:pt idx="2">
                  <c:v>4</c:v>
                </c:pt>
                <c:pt idx="3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E1-E04F-8E24-9DA59CDF10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rgbClr val="E3FF65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12</c:v>
                </c:pt>
                <c:pt idx="1">
                  <c:v>8</c:v>
                </c:pt>
                <c:pt idx="2">
                  <c:v>6.6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E1-E04F-8E24-9DA59CDF1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8478960"/>
        <c:axId val="1698620192"/>
      </c:lineChart>
      <c:catAx>
        <c:axId val="68847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2F2F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698620192"/>
        <c:crosses val="autoZero"/>
        <c:auto val="1"/>
        <c:lblAlgn val="ctr"/>
        <c:lblOffset val="100"/>
        <c:noMultiLvlLbl val="0"/>
      </c:catAx>
      <c:valAx>
        <c:axId val="169862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2F2F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68847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1355B-AA68-2045-86F2-C75FA6DF0CF6}" type="datetimeFigureOut">
              <a:rPr lang="es-ES_tradnl" smtClean="0"/>
              <a:t>06/03/2023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228C3-469A-3B48-81D3-5BD9FFAD541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04423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228C3-469A-3B48-81D3-5BD9FFAD5414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53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228C3-469A-3B48-81D3-5BD9FFAD5414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7066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228C3-469A-3B48-81D3-5BD9FFAD5414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05213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D9C9A-7634-204F-B09B-84F30A90A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38BF35-D8BB-FE41-91F3-13F29CEED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7FB5-2259-5E40-96D4-E82C16FA7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3B96-2929-D140-A7D9-DBC8A36D6552}" type="datetimeFigureOut">
              <a:rPr lang="es-ES_tradnl" smtClean="0"/>
              <a:t>06/03/2023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B8D39-38D0-3F45-AEED-97E01CE9D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64F32-A36A-484E-AA3F-4C3480443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67AD-D4F2-8D4C-8F1B-95F33C0CC4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99197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7AFA8-EDC9-124B-9C2A-AEFDCC8F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807647-F238-3E45-81DF-37526A9E3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1BF66-A3B9-F44A-B563-8FF6A0A0E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3B96-2929-D140-A7D9-DBC8A36D6552}" type="datetimeFigureOut">
              <a:rPr lang="es-ES_tradnl" smtClean="0"/>
              <a:t>06/03/2023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2DB8E-1889-B241-9CFE-69DF9DC2F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7DBB9-1D56-694F-8C5D-CA4EBE8F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67AD-D4F2-8D4C-8F1B-95F33C0CC4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3776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078DDC-27EF-DD46-AC60-4C7F10BC0F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1F161E-9535-414A-88BC-CAA21E422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574F2-A3A2-1844-8DD0-D5A615DE4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3B96-2929-D140-A7D9-DBC8A36D6552}" type="datetimeFigureOut">
              <a:rPr lang="es-ES_tradnl" smtClean="0"/>
              <a:t>06/03/2023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FB2E1-1DD6-6848-A79A-A0118BA36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780B3-DCB1-7C47-9CEE-11340FE3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67AD-D4F2-8D4C-8F1B-95F33C0CC4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828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F8EA4-BCA0-B944-8108-8D780241B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14977-CD12-754F-AFF7-01AFA5CA1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00440-2DA7-FB49-B56A-D90A4CB99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3B96-2929-D140-A7D9-DBC8A36D6552}" type="datetimeFigureOut">
              <a:rPr lang="es-ES_tradnl" smtClean="0"/>
              <a:t>06/03/2023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C02A1-E937-6E40-B688-547116827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B7DAF-D5D8-B04E-8350-1D24BA099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67AD-D4F2-8D4C-8F1B-95F33C0CC4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7745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F6371-3752-8541-9761-C5F863E51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1A2E9-1C61-2B4C-9DB8-2BC18F9B4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1F9A8-AA55-A242-8461-9EDB38CBE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3B96-2929-D140-A7D9-DBC8A36D6552}" type="datetimeFigureOut">
              <a:rPr lang="es-ES_tradnl" smtClean="0"/>
              <a:t>06/03/2023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0A9CD-2391-434F-9811-02C8180E8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6B755-098E-6041-91F3-811D1C78A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67AD-D4F2-8D4C-8F1B-95F33C0CC4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783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D1A4D-517B-EA46-84DF-F224EFD86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66FC6-F373-6F42-8109-413A8A63E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A7C14-0420-FD42-B0BA-BC0E0FF89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0F19E-0167-014A-8C5B-E8BC075C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3B96-2929-D140-A7D9-DBC8A36D6552}" type="datetimeFigureOut">
              <a:rPr lang="es-ES_tradnl" smtClean="0"/>
              <a:t>06/03/2023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B51AD-0AE0-2746-8B3D-D37D59C9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E002C-6C48-FA4D-BDB3-8B210840C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67AD-D4F2-8D4C-8F1B-95F33C0CC4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181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A6B74-83CF-ED48-AAB2-8776AF4D6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8CF49-465A-7C4B-9711-519C12F41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F947E-4520-6D49-A49D-F584FC1A0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EF2AC-F8DB-5F45-B61A-22C13EAFE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6E00FF-CAEC-A94E-A830-C41418EE49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D94DE1-88B9-7C49-9504-BEFAC728B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3B96-2929-D140-A7D9-DBC8A36D6552}" type="datetimeFigureOut">
              <a:rPr lang="es-ES_tradnl" smtClean="0"/>
              <a:t>06/03/2023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3E365-48FE-C846-AD0D-6FE8B5626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ECDC7-41AE-8942-8D12-D5E0171B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67AD-D4F2-8D4C-8F1B-95F33C0CC4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227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172E1-5841-9A4C-BC09-2D5A18863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B3C5A1-3D28-4144-A44C-B23B56EF6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3B96-2929-D140-A7D9-DBC8A36D6552}" type="datetimeFigureOut">
              <a:rPr lang="es-ES_tradnl" smtClean="0"/>
              <a:t>06/03/2023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1984F1-8303-6445-A9B0-5126E274B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315CE3-B003-C745-A73B-6BB6348FB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67AD-D4F2-8D4C-8F1B-95F33C0CC4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959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CA7028-4065-7D42-899B-593B69C0A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3B96-2929-D140-A7D9-DBC8A36D6552}" type="datetimeFigureOut">
              <a:rPr lang="es-ES_tradnl" smtClean="0"/>
              <a:t>06/03/2023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B892E-8442-6A45-8D72-360F05A28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2699A-C9AC-064B-90D7-D3416AA7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67AD-D4F2-8D4C-8F1B-95F33C0CC4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3297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30D98-13CC-AA4B-B5CE-EF893B092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6636E-00B3-024C-93E2-64B720AA7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CCFEC-831C-9F42-85F7-8ACB81331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4F5E9-A6A8-6F44-B14C-71EDD56AB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3B96-2929-D140-A7D9-DBC8A36D6552}" type="datetimeFigureOut">
              <a:rPr lang="es-ES_tradnl" smtClean="0"/>
              <a:t>06/03/2023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100C1-9865-D04C-9B85-592F98F8B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480F5-67BF-DA44-9B65-066F79FE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67AD-D4F2-8D4C-8F1B-95F33C0CC4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7924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C61B4-C7A9-A541-8998-053409101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5585D1-9E42-CA4C-B6BE-BF0F0C43F5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D7B41-F61E-6648-8363-43BDDBA04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8A9A6-492D-C346-A56D-CDF44924E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3B96-2929-D140-A7D9-DBC8A36D6552}" type="datetimeFigureOut">
              <a:rPr lang="es-ES_tradnl" smtClean="0"/>
              <a:t>06/03/2023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913814-AD4A-ED49-9F93-AF990A6A1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2409A-D5BE-A34C-992C-4B1121FFC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67AD-D4F2-8D4C-8F1B-95F33C0CC4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811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B78D63-BF58-1443-967B-94E5C6D76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A77B6-C718-EB48-B252-A2B4D27E7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0B210-1788-FD48-8C69-8616F828ED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63B96-2929-D140-A7D9-DBC8A36D6552}" type="datetimeFigureOut">
              <a:rPr lang="es-ES_tradnl" smtClean="0"/>
              <a:t>06/03/2023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326AE-B1BC-2643-A017-61760DE77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B21EA-96B5-304A-83A6-FE81A0CF3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067AD-D4F2-8D4C-8F1B-95F33C0CC4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8764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bservatorio.tec.mx/edu-news/libros-de-text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22968-F7B0-BE14-A56B-CBD2801B7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CB0C7B2-0DC6-4151-0A79-1076248C9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5047" cy="6858000"/>
          </a:xfrm>
        </p:spPr>
      </p:pic>
    </p:spTree>
    <p:extLst>
      <p:ext uri="{BB962C8B-B14F-4D97-AF65-F5344CB8AC3E}">
        <p14:creationId xmlns:p14="http://schemas.microsoft.com/office/powerpoint/2010/main" val="572076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775193-111A-7646-8BA3-49A84F8292BC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EE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0FE66A-390A-B545-8D64-807E1AC125EF}"/>
              </a:ext>
            </a:extLst>
          </p:cNvPr>
          <p:cNvSpPr/>
          <p:nvPr/>
        </p:nvSpPr>
        <p:spPr>
          <a:xfrm>
            <a:off x="6096000" y="13962"/>
            <a:ext cx="6096000" cy="6158238"/>
          </a:xfrm>
          <a:prstGeom prst="rect">
            <a:avLst/>
          </a:prstGeom>
          <a:solidFill>
            <a:srgbClr val="8CC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730CCA-A63A-5E40-9DFC-C3908DD477C9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1225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E9BF1F-8064-1C4D-B5AD-C49ECCA622B5}"/>
              </a:ext>
            </a:extLst>
          </p:cNvPr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174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1E249B-9731-BE4B-9806-4F313C95B9E6}"/>
              </a:ext>
            </a:extLst>
          </p:cNvPr>
          <p:cNvSpPr txBox="1"/>
          <p:nvPr/>
        </p:nvSpPr>
        <p:spPr>
          <a:xfrm>
            <a:off x="2643758" y="1054218"/>
            <a:ext cx="6904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rgbClr val="1225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ctr"/>
            <a:r>
              <a:rPr lang="es-ES_tradnl" dirty="0"/>
              <a:t>Análisis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64D8380-A964-C24B-960C-FD31BDEBF6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7005384"/>
              </p:ext>
            </p:extLst>
          </p:nvPr>
        </p:nvGraphicFramePr>
        <p:xfrm>
          <a:off x="515517" y="2253633"/>
          <a:ext cx="4661393" cy="3107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960400D-F561-5245-9450-F82C639C32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121357"/>
              </p:ext>
            </p:extLst>
          </p:nvPr>
        </p:nvGraphicFramePr>
        <p:xfrm>
          <a:off x="7015091" y="2280861"/>
          <a:ext cx="4661392" cy="3107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DF80A70-520A-E74F-915A-03D24E3F465B}"/>
              </a:ext>
            </a:extLst>
          </p:cNvPr>
          <p:cNvSpPr/>
          <p:nvPr/>
        </p:nvSpPr>
        <p:spPr>
          <a:xfrm>
            <a:off x="5554826" y="3244334"/>
            <a:ext cx="10823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4800" b="1" dirty="0">
                <a:solidFill>
                  <a:srgbClr val="1744D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237047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779C556-0F84-2241-BD05-8E0909438492}"/>
              </a:ext>
            </a:extLst>
          </p:cNvPr>
          <p:cNvSpPr/>
          <p:nvPr/>
        </p:nvSpPr>
        <p:spPr>
          <a:xfrm>
            <a:off x="-3" y="0"/>
            <a:ext cx="11506203" cy="3429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1F85E9-840C-264F-AF0A-01DFB9AA9F04}"/>
              </a:ext>
            </a:extLst>
          </p:cNvPr>
          <p:cNvSpPr/>
          <p:nvPr/>
        </p:nvSpPr>
        <p:spPr>
          <a:xfrm>
            <a:off x="0" y="3429000"/>
            <a:ext cx="11506201" cy="3429000"/>
          </a:xfrm>
          <a:prstGeom prst="rect">
            <a:avLst/>
          </a:prstGeom>
          <a:solidFill>
            <a:srgbClr val="EEE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127968-4BE4-BD48-9C5D-3FD03B27738C}"/>
              </a:ext>
            </a:extLst>
          </p:cNvPr>
          <p:cNvSpPr>
            <a:spLocks noChangeAspect="1"/>
          </p:cNvSpPr>
          <p:nvPr/>
        </p:nvSpPr>
        <p:spPr>
          <a:xfrm>
            <a:off x="294500" y="3909060"/>
            <a:ext cx="2460307" cy="2468880"/>
          </a:xfrm>
          <a:prstGeom prst="rect">
            <a:avLst/>
          </a:prstGeom>
          <a:noFill/>
          <a:ln w="19050">
            <a:solidFill>
              <a:srgbClr val="1225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4D76B7-0854-B445-B8AF-E29EAA763526}"/>
              </a:ext>
            </a:extLst>
          </p:cNvPr>
          <p:cNvSpPr>
            <a:spLocks noChangeAspect="1"/>
          </p:cNvSpPr>
          <p:nvPr/>
        </p:nvSpPr>
        <p:spPr>
          <a:xfrm>
            <a:off x="3113465" y="3909060"/>
            <a:ext cx="2460307" cy="2468880"/>
          </a:xfrm>
          <a:prstGeom prst="rect">
            <a:avLst/>
          </a:prstGeom>
          <a:noFill/>
          <a:ln w="19050">
            <a:solidFill>
              <a:srgbClr val="1225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00E3E0-CA97-4F44-A9D7-9839ABFAEAC7}"/>
              </a:ext>
            </a:extLst>
          </p:cNvPr>
          <p:cNvSpPr>
            <a:spLocks noChangeAspect="1"/>
          </p:cNvSpPr>
          <p:nvPr/>
        </p:nvSpPr>
        <p:spPr>
          <a:xfrm>
            <a:off x="5923286" y="3909060"/>
            <a:ext cx="2460307" cy="2468880"/>
          </a:xfrm>
          <a:prstGeom prst="rect">
            <a:avLst/>
          </a:prstGeom>
          <a:noFill/>
          <a:ln w="19050">
            <a:solidFill>
              <a:srgbClr val="1225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114EE3-39B1-3845-A7CC-331B323FC63B}"/>
              </a:ext>
            </a:extLst>
          </p:cNvPr>
          <p:cNvSpPr>
            <a:spLocks noChangeAspect="1"/>
          </p:cNvSpPr>
          <p:nvPr/>
        </p:nvSpPr>
        <p:spPr>
          <a:xfrm>
            <a:off x="8751395" y="3909060"/>
            <a:ext cx="2460307" cy="2468880"/>
          </a:xfrm>
          <a:prstGeom prst="rect">
            <a:avLst/>
          </a:prstGeom>
          <a:noFill/>
          <a:ln w="19050">
            <a:solidFill>
              <a:srgbClr val="1225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E7E569-3D68-8841-A462-04BB607B5097}"/>
              </a:ext>
            </a:extLst>
          </p:cNvPr>
          <p:cNvSpPr txBox="1"/>
          <p:nvPr/>
        </p:nvSpPr>
        <p:spPr>
          <a:xfrm>
            <a:off x="3393443" y="4217330"/>
            <a:ext cx="1292341" cy="91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6600" b="1" dirty="0">
                <a:solidFill>
                  <a:srgbClr val="1225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7F8F2F-41A8-794C-AC95-C90D7369228A}"/>
              </a:ext>
            </a:extLst>
          </p:cNvPr>
          <p:cNvSpPr txBox="1"/>
          <p:nvPr/>
        </p:nvSpPr>
        <p:spPr>
          <a:xfrm>
            <a:off x="9051651" y="4217330"/>
            <a:ext cx="1829813" cy="91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6600" b="1" dirty="0">
                <a:solidFill>
                  <a:srgbClr val="1225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E4A856-C503-B942-B6DC-35E1C30BD413}"/>
              </a:ext>
            </a:extLst>
          </p:cNvPr>
          <p:cNvSpPr txBox="1"/>
          <p:nvPr/>
        </p:nvSpPr>
        <p:spPr>
          <a:xfrm>
            <a:off x="625437" y="4217330"/>
            <a:ext cx="1824538" cy="91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6600" b="1" dirty="0">
                <a:solidFill>
                  <a:srgbClr val="1225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760F8A-8138-5541-A2B5-F2651D67DE9C}"/>
              </a:ext>
            </a:extLst>
          </p:cNvPr>
          <p:cNvSpPr/>
          <p:nvPr/>
        </p:nvSpPr>
        <p:spPr>
          <a:xfrm>
            <a:off x="625437" y="4992127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dirty="0" err="1">
                <a:solidFill>
                  <a:srgbClr val="1225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endParaRPr lang="es-ES_tradnl" sz="2400" dirty="0">
              <a:solidFill>
                <a:srgbClr val="12254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2E1181-499C-F04C-9812-C145164C0881}"/>
              </a:ext>
            </a:extLst>
          </p:cNvPr>
          <p:cNvSpPr/>
          <p:nvPr/>
        </p:nvSpPr>
        <p:spPr>
          <a:xfrm>
            <a:off x="3393443" y="4992127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dirty="0" err="1">
                <a:solidFill>
                  <a:srgbClr val="1225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endParaRPr lang="es-ES_tradnl" sz="2400" dirty="0">
              <a:solidFill>
                <a:srgbClr val="12254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835110-2FC1-494A-86FF-B7A4CC11043E}"/>
              </a:ext>
            </a:extLst>
          </p:cNvPr>
          <p:cNvSpPr txBox="1"/>
          <p:nvPr/>
        </p:nvSpPr>
        <p:spPr>
          <a:xfrm>
            <a:off x="6148401" y="4217330"/>
            <a:ext cx="2020267" cy="91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6600" b="1" dirty="0">
                <a:solidFill>
                  <a:srgbClr val="1225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FD0312-DBB7-B24A-8D9D-EBC64406BED3}"/>
              </a:ext>
            </a:extLst>
          </p:cNvPr>
          <p:cNvSpPr/>
          <p:nvPr/>
        </p:nvSpPr>
        <p:spPr>
          <a:xfrm>
            <a:off x="6148401" y="4992127"/>
            <a:ext cx="2154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err="1">
                <a:solidFill>
                  <a:srgbClr val="1225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endParaRPr lang="es-ES_tradnl" sz="2400" dirty="0">
              <a:solidFill>
                <a:srgbClr val="12254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293A93-68D0-6A43-AF1F-E3BC371846EE}"/>
              </a:ext>
            </a:extLst>
          </p:cNvPr>
          <p:cNvSpPr/>
          <p:nvPr/>
        </p:nvSpPr>
        <p:spPr>
          <a:xfrm>
            <a:off x="9051651" y="4992127"/>
            <a:ext cx="1977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err="1">
                <a:solidFill>
                  <a:srgbClr val="1225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endParaRPr lang="es-ES_tradnl" sz="2400" dirty="0">
              <a:solidFill>
                <a:srgbClr val="12254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C3EC20-F80D-8F45-A5B7-C9F5960BE4F3}"/>
              </a:ext>
            </a:extLst>
          </p:cNvPr>
          <p:cNvSpPr/>
          <p:nvPr/>
        </p:nvSpPr>
        <p:spPr>
          <a:xfrm rot="5400000">
            <a:off x="8420099" y="3086100"/>
            <a:ext cx="6858004" cy="685800"/>
          </a:xfrm>
          <a:prstGeom prst="rect">
            <a:avLst/>
          </a:prstGeom>
          <a:solidFill>
            <a:srgbClr val="174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9474A9-E5F7-B84D-AE44-2D6949CBDFB8}"/>
              </a:ext>
            </a:extLst>
          </p:cNvPr>
          <p:cNvSpPr txBox="1"/>
          <p:nvPr/>
        </p:nvSpPr>
        <p:spPr>
          <a:xfrm>
            <a:off x="805317" y="480060"/>
            <a:ext cx="4073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dirty="0">
                <a:solidFill>
                  <a:srgbClr val="1225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Conclusión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2F730F-54BD-FD4D-9EFF-BA576A810089}"/>
              </a:ext>
            </a:extLst>
          </p:cNvPr>
          <p:cNvSpPr txBox="1"/>
          <p:nvPr/>
        </p:nvSpPr>
        <p:spPr>
          <a:xfrm>
            <a:off x="805317" y="1492672"/>
            <a:ext cx="10197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1225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texto</a:t>
            </a:r>
            <a:endParaRPr lang="en-US" sz="1600" dirty="0">
              <a:solidFill>
                <a:srgbClr val="12254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05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AD2407-07B7-C94E-9873-6F237F7FACDF}"/>
              </a:ext>
            </a:extLst>
          </p:cNvPr>
          <p:cNvSpPr/>
          <p:nvPr/>
        </p:nvSpPr>
        <p:spPr>
          <a:xfrm rot="5400000">
            <a:off x="3024272" y="-2338472"/>
            <a:ext cx="6172200" cy="10849144"/>
          </a:xfrm>
          <a:prstGeom prst="rect">
            <a:avLst/>
          </a:prstGeom>
          <a:solidFill>
            <a:srgbClr val="1225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0E3126-82B8-C84C-BB31-4A3A07D2080B}"/>
              </a:ext>
            </a:extLst>
          </p:cNvPr>
          <p:cNvSpPr txBox="1"/>
          <p:nvPr/>
        </p:nvSpPr>
        <p:spPr>
          <a:xfrm>
            <a:off x="2473448" y="2424381"/>
            <a:ext cx="7245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0" b="1" dirty="0">
                <a:solidFill>
                  <a:srgbClr val="CEEE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¿Preguntas?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96F6BB-EFD5-6D49-B66A-22268CE37C91}"/>
              </a:ext>
            </a:extLst>
          </p:cNvPr>
          <p:cNvSpPr/>
          <p:nvPr/>
        </p:nvSpPr>
        <p:spPr>
          <a:xfrm rot="5400000">
            <a:off x="-3086102" y="3086102"/>
            <a:ext cx="6858004" cy="685800"/>
          </a:xfrm>
          <a:prstGeom prst="rect">
            <a:avLst/>
          </a:prstGeom>
          <a:solidFill>
            <a:srgbClr val="174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D136A9-F664-814C-BF49-007D153CC513}"/>
              </a:ext>
            </a:extLst>
          </p:cNvPr>
          <p:cNvSpPr/>
          <p:nvPr/>
        </p:nvSpPr>
        <p:spPr>
          <a:xfrm>
            <a:off x="685799" y="6172200"/>
            <a:ext cx="10849145" cy="685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C09C8-6DDC-9248-8B45-51F1682322EB}"/>
              </a:ext>
            </a:extLst>
          </p:cNvPr>
          <p:cNvSpPr/>
          <p:nvPr/>
        </p:nvSpPr>
        <p:spPr>
          <a:xfrm rot="5400000">
            <a:off x="8448843" y="3086098"/>
            <a:ext cx="6858004" cy="685800"/>
          </a:xfrm>
          <a:prstGeom prst="rect">
            <a:avLst/>
          </a:prstGeom>
          <a:solidFill>
            <a:srgbClr val="EEE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2D3AA-EA88-AC43-AFBE-0D6575FC0121}"/>
              </a:ext>
            </a:extLst>
          </p:cNvPr>
          <p:cNvSpPr/>
          <p:nvPr/>
        </p:nvSpPr>
        <p:spPr>
          <a:xfrm>
            <a:off x="0" y="6172196"/>
            <a:ext cx="685800" cy="685804"/>
          </a:xfrm>
          <a:prstGeom prst="rect">
            <a:avLst/>
          </a:prstGeom>
          <a:solidFill>
            <a:srgbClr val="CE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0981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AD2407-07B7-C94E-9873-6F237F7FACDF}"/>
              </a:ext>
            </a:extLst>
          </p:cNvPr>
          <p:cNvSpPr/>
          <p:nvPr/>
        </p:nvSpPr>
        <p:spPr>
          <a:xfrm rot="5400000">
            <a:off x="3024272" y="-2338472"/>
            <a:ext cx="6172200" cy="10849144"/>
          </a:xfrm>
          <a:prstGeom prst="rect">
            <a:avLst/>
          </a:prstGeom>
          <a:solidFill>
            <a:srgbClr val="1225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96F6BB-EFD5-6D49-B66A-22268CE37C91}"/>
              </a:ext>
            </a:extLst>
          </p:cNvPr>
          <p:cNvSpPr/>
          <p:nvPr/>
        </p:nvSpPr>
        <p:spPr>
          <a:xfrm rot="5400000">
            <a:off x="-3086102" y="3086102"/>
            <a:ext cx="6858004" cy="685800"/>
          </a:xfrm>
          <a:prstGeom prst="rect">
            <a:avLst/>
          </a:prstGeom>
          <a:solidFill>
            <a:srgbClr val="174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D136A9-F664-814C-BF49-007D153CC513}"/>
              </a:ext>
            </a:extLst>
          </p:cNvPr>
          <p:cNvSpPr/>
          <p:nvPr/>
        </p:nvSpPr>
        <p:spPr>
          <a:xfrm>
            <a:off x="685799" y="6172200"/>
            <a:ext cx="10849145" cy="685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C09C8-6DDC-9248-8B45-51F1682322EB}"/>
              </a:ext>
            </a:extLst>
          </p:cNvPr>
          <p:cNvSpPr/>
          <p:nvPr/>
        </p:nvSpPr>
        <p:spPr>
          <a:xfrm rot="5400000">
            <a:off x="8448843" y="3086098"/>
            <a:ext cx="6858004" cy="685800"/>
          </a:xfrm>
          <a:prstGeom prst="rect">
            <a:avLst/>
          </a:prstGeom>
          <a:solidFill>
            <a:srgbClr val="EEE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2D3AA-EA88-AC43-AFBE-0D6575FC0121}"/>
              </a:ext>
            </a:extLst>
          </p:cNvPr>
          <p:cNvSpPr/>
          <p:nvPr/>
        </p:nvSpPr>
        <p:spPr>
          <a:xfrm>
            <a:off x="0" y="6172196"/>
            <a:ext cx="685800" cy="685804"/>
          </a:xfrm>
          <a:prstGeom prst="rect">
            <a:avLst/>
          </a:prstGeom>
          <a:solidFill>
            <a:srgbClr val="CE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A6778C2-2513-7857-986F-51F734860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92" y="1165856"/>
            <a:ext cx="10223013" cy="384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17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C634547-6596-1446-BCAE-CA32A3FA3413}"/>
              </a:ext>
            </a:extLst>
          </p:cNvPr>
          <p:cNvSpPr/>
          <p:nvPr/>
        </p:nvSpPr>
        <p:spPr>
          <a:xfrm rot="5400000">
            <a:off x="8420099" y="3086100"/>
            <a:ext cx="6858004" cy="685800"/>
          </a:xfrm>
          <a:prstGeom prst="rect">
            <a:avLst/>
          </a:prstGeom>
          <a:solidFill>
            <a:srgbClr val="174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36F177-805A-8D49-9DC8-C96D8003A9E7}"/>
              </a:ext>
            </a:extLst>
          </p:cNvPr>
          <p:cNvSpPr/>
          <p:nvPr/>
        </p:nvSpPr>
        <p:spPr>
          <a:xfrm>
            <a:off x="0" y="0"/>
            <a:ext cx="11506201" cy="3428997"/>
          </a:xfrm>
          <a:prstGeom prst="rect">
            <a:avLst/>
          </a:prstGeom>
          <a:solidFill>
            <a:srgbClr val="1225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48146D-A3F3-8940-A620-28B367CABD0A}"/>
              </a:ext>
            </a:extLst>
          </p:cNvPr>
          <p:cNvSpPr txBox="1"/>
          <p:nvPr/>
        </p:nvSpPr>
        <p:spPr>
          <a:xfrm>
            <a:off x="952014" y="660686"/>
            <a:ext cx="3928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0" b="1" dirty="0">
                <a:solidFill>
                  <a:srgbClr val="EEECE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Título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27AEA6-70DD-B44A-BD39-7B575993600D}"/>
              </a:ext>
            </a:extLst>
          </p:cNvPr>
          <p:cNvSpPr txBox="1"/>
          <p:nvPr/>
        </p:nvSpPr>
        <p:spPr>
          <a:xfrm>
            <a:off x="952014" y="1952763"/>
            <a:ext cx="8132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dirty="0">
                <a:solidFill>
                  <a:srgbClr val="EEECE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Subtítulo o idea secundaria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5D1E26-6ED6-9941-A215-65D24C969279}"/>
              </a:ext>
            </a:extLst>
          </p:cNvPr>
          <p:cNvSpPr/>
          <p:nvPr/>
        </p:nvSpPr>
        <p:spPr>
          <a:xfrm rot="5400000">
            <a:off x="11506200" y="6172195"/>
            <a:ext cx="685800" cy="685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A310AD-DCC2-5742-0435-4F3F321EA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2360"/>
          <a:stretch/>
        </p:blipFill>
        <p:spPr>
          <a:xfrm>
            <a:off x="2" y="3428998"/>
            <a:ext cx="11506199" cy="342900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F56F97C-2CE6-E297-2A31-8D19E4B25D58}"/>
              </a:ext>
            </a:extLst>
          </p:cNvPr>
          <p:cNvSpPr txBox="1"/>
          <p:nvPr/>
        </p:nvSpPr>
        <p:spPr>
          <a:xfrm>
            <a:off x="614472" y="6858000"/>
            <a:ext cx="109630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observatorio.tec.mx/edu-news/libros-de-texto"/>
              </a:rPr>
              <a:t>Esta foto</a:t>
            </a:r>
            <a:r>
              <a:rPr lang="en-US" sz="900"/>
              <a:t> de Autor desconocido está bajo licencia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3293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775193-111A-7646-8BA3-49A84F8292BC}"/>
              </a:ext>
            </a:extLst>
          </p:cNvPr>
          <p:cNvSpPr/>
          <p:nvPr/>
        </p:nvSpPr>
        <p:spPr>
          <a:xfrm>
            <a:off x="5397992" y="-2"/>
            <a:ext cx="6095999" cy="6172200"/>
          </a:xfrm>
          <a:prstGeom prst="rect">
            <a:avLst/>
          </a:prstGeom>
          <a:solidFill>
            <a:srgbClr val="EEE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730CCA-A63A-5E40-9DFC-C3908DD477C9}"/>
              </a:ext>
            </a:extLst>
          </p:cNvPr>
          <p:cNvSpPr/>
          <p:nvPr/>
        </p:nvSpPr>
        <p:spPr>
          <a:xfrm>
            <a:off x="0" y="6186162"/>
            <a:ext cx="11506200" cy="685800"/>
          </a:xfrm>
          <a:prstGeom prst="rect">
            <a:avLst/>
          </a:prstGeom>
          <a:solidFill>
            <a:srgbClr val="1225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2BC57B-FB5B-5B42-BB42-F04664227F2A}"/>
              </a:ext>
            </a:extLst>
          </p:cNvPr>
          <p:cNvSpPr/>
          <p:nvPr/>
        </p:nvSpPr>
        <p:spPr>
          <a:xfrm rot="5400000">
            <a:off x="8420099" y="3086100"/>
            <a:ext cx="6858004" cy="685800"/>
          </a:xfrm>
          <a:prstGeom prst="rect">
            <a:avLst/>
          </a:prstGeom>
          <a:solidFill>
            <a:srgbClr val="174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D5C20A-2F07-4F4C-B805-3EFA4AD1F3FC}"/>
              </a:ext>
            </a:extLst>
          </p:cNvPr>
          <p:cNvSpPr txBox="1"/>
          <p:nvPr/>
        </p:nvSpPr>
        <p:spPr>
          <a:xfrm>
            <a:off x="5797733" y="1252192"/>
            <a:ext cx="2591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dirty="0">
                <a:solidFill>
                  <a:srgbClr val="1225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¡Hola!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675D9E-DE75-8F45-ABCC-2D91907D1AC9}"/>
              </a:ext>
            </a:extLst>
          </p:cNvPr>
          <p:cNvSpPr txBox="1"/>
          <p:nvPr/>
        </p:nvSpPr>
        <p:spPr>
          <a:xfrm>
            <a:off x="5797733" y="2921168"/>
            <a:ext cx="5410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solidFill>
                  <a:srgbClr val="1225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Presentadora: Sofía Cruz</a:t>
            </a:r>
          </a:p>
          <a:p>
            <a:r>
              <a:rPr lang="es-ES_tradnl" sz="2400" dirty="0">
                <a:solidFill>
                  <a:srgbClr val="1225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CFO </a:t>
            </a:r>
            <a:r>
              <a:rPr lang="es-ES_tradnl" sz="2400" dirty="0" err="1">
                <a:solidFill>
                  <a:srgbClr val="1225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SquareData</a:t>
            </a:r>
            <a:endParaRPr lang="es-ES_tradnl" sz="2400" dirty="0">
              <a:solidFill>
                <a:srgbClr val="1225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63A9F2-0BF1-F84C-89B4-C9276382AFCC}"/>
              </a:ext>
            </a:extLst>
          </p:cNvPr>
          <p:cNvSpPr/>
          <p:nvPr/>
        </p:nvSpPr>
        <p:spPr>
          <a:xfrm>
            <a:off x="0" y="5507342"/>
            <a:ext cx="5410202" cy="685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3" name="Picture 2" descr="A picture containing person, person, posing&#10;&#10;Description automatically generated">
            <a:extLst>
              <a:ext uri="{FF2B5EF4-FFF2-40B4-BE49-F238E27FC236}">
                <a16:creationId xmlns:a16="http://schemas.microsoft.com/office/drawing/2014/main" id="{65066B1D-0A5C-8945-ACC4-BD170DEFE0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84" b="7614"/>
          <a:stretch/>
        </p:blipFill>
        <p:spPr>
          <a:xfrm>
            <a:off x="-20268" y="0"/>
            <a:ext cx="5450738" cy="55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59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779C556-0F84-2241-BD05-8E0909438492}"/>
              </a:ext>
            </a:extLst>
          </p:cNvPr>
          <p:cNvSpPr/>
          <p:nvPr/>
        </p:nvSpPr>
        <p:spPr>
          <a:xfrm>
            <a:off x="6095999" y="-2"/>
            <a:ext cx="5410200" cy="6172200"/>
          </a:xfrm>
          <a:prstGeom prst="rect">
            <a:avLst/>
          </a:prstGeom>
          <a:solidFill>
            <a:srgbClr val="EEE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B1A034-F0D0-B141-8F73-E3E69B779A58}"/>
              </a:ext>
            </a:extLst>
          </p:cNvPr>
          <p:cNvSpPr/>
          <p:nvPr/>
        </p:nvSpPr>
        <p:spPr>
          <a:xfrm>
            <a:off x="6096000" y="6172198"/>
            <a:ext cx="6096000" cy="685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634547-6596-1446-BCAE-CA32A3FA3413}"/>
              </a:ext>
            </a:extLst>
          </p:cNvPr>
          <p:cNvSpPr/>
          <p:nvPr/>
        </p:nvSpPr>
        <p:spPr>
          <a:xfrm rot="5400000">
            <a:off x="8763000" y="2743199"/>
            <a:ext cx="6172201" cy="685800"/>
          </a:xfrm>
          <a:prstGeom prst="rect">
            <a:avLst/>
          </a:prstGeom>
          <a:solidFill>
            <a:srgbClr val="174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9698EB-3B00-884B-AD0F-056DCB5F1BC0}"/>
              </a:ext>
            </a:extLst>
          </p:cNvPr>
          <p:cNvSpPr/>
          <p:nvPr/>
        </p:nvSpPr>
        <p:spPr>
          <a:xfrm>
            <a:off x="0" y="0"/>
            <a:ext cx="6095999" cy="6858002"/>
          </a:xfrm>
          <a:prstGeom prst="rect">
            <a:avLst/>
          </a:prstGeom>
          <a:solidFill>
            <a:srgbClr val="1225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01E193-AC3D-F64E-A2D9-6C60C3FCE5E3}"/>
              </a:ext>
            </a:extLst>
          </p:cNvPr>
          <p:cNvSpPr txBox="1"/>
          <p:nvPr/>
        </p:nvSpPr>
        <p:spPr>
          <a:xfrm>
            <a:off x="1779423" y="806041"/>
            <a:ext cx="21022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_tradnl" sz="2000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98AF29-874A-3447-9426-564D842EEE1D}"/>
              </a:ext>
            </a:extLst>
          </p:cNvPr>
          <p:cNvSpPr txBox="1"/>
          <p:nvPr/>
        </p:nvSpPr>
        <p:spPr>
          <a:xfrm>
            <a:off x="685799" y="4032076"/>
            <a:ext cx="4569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 dirty="0">
                <a:solidFill>
                  <a:srgbClr val="EEECE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Introducción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2E2CB8-E0CA-2E47-8248-2994A50354B6}"/>
              </a:ext>
            </a:extLst>
          </p:cNvPr>
          <p:cNvSpPr txBox="1"/>
          <p:nvPr/>
        </p:nvSpPr>
        <p:spPr>
          <a:xfrm>
            <a:off x="6680877" y="1175373"/>
            <a:ext cx="4240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225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76140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775193-111A-7646-8BA3-49A84F8292BC}"/>
              </a:ext>
            </a:extLst>
          </p:cNvPr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solidFill>
            <a:srgbClr val="174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0FE66A-390A-B545-8D64-807E1AC125EF}"/>
              </a:ext>
            </a:extLst>
          </p:cNvPr>
          <p:cNvSpPr/>
          <p:nvPr/>
        </p:nvSpPr>
        <p:spPr>
          <a:xfrm>
            <a:off x="685800" y="0"/>
            <a:ext cx="11506200" cy="6858000"/>
          </a:xfrm>
          <a:prstGeom prst="rect">
            <a:avLst/>
          </a:prstGeom>
          <a:solidFill>
            <a:srgbClr val="EEE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639887-17A9-E643-9AC4-3DD495404473}"/>
              </a:ext>
            </a:extLst>
          </p:cNvPr>
          <p:cNvSpPr txBox="1"/>
          <p:nvPr/>
        </p:nvSpPr>
        <p:spPr>
          <a:xfrm>
            <a:off x="1546816" y="1124211"/>
            <a:ext cx="4313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dirty="0">
                <a:solidFill>
                  <a:srgbClr val="1225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7A8DA8-F6DC-F64F-B6EF-0CBD09FCD847}"/>
              </a:ext>
            </a:extLst>
          </p:cNvPr>
          <p:cNvSpPr txBox="1"/>
          <p:nvPr/>
        </p:nvSpPr>
        <p:spPr>
          <a:xfrm>
            <a:off x="1546815" y="1955208"/>
            <a:ext cx="3350860" cy="388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s-ES_tradnl" sz="3200" b="1" dirty="0">
                <a:solidFill>
                  <a:srgbClr val="1225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Tema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s-ES_tradnl" sz="3200" b="1" dirty="0">
                <a:solidFill>
                  <a:srgbClr val="1225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Tema 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s-ES_tradnl" sz="3200" b="1" dirty="0">
                <a:solidFill>
                  <a:srgbClr val="1225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Tema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s-ES_tradnl" sz="3200" b="1" dirty="0">
                <a:solidFill>
                  <a:srgbClr val="1225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Tema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E9BF1F-8064-1C4D-B5AD-C49ECCA622B5}"/>
              </a:ext>
            </a:extLst>
          </p:cNvPr>
          <p:cNvSpPr/>
          <p:nvPr/>
        </p:nvSpPr>
        <p:spPr>
          <a:xfrm>
            <a:off x="685800" y="0"/>
            <a:ext cx="11506200" cy="685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3FF035-26E2-4843-BF24-2370A7E9D392}"/>
              </a:ext>
            </a:extLst>
          </p:cNvPr>
          <p:cNvSpPr/>
          <p:nvPr/>
        </p:nvSpPr>
        <p:spPr>
          <a:xfrm>
            <a:off x="1" y="0"/>
            <a:ext cx="685800" cy="685800"/>
          </a:xfrm>
          <a:prstGeom prst="rect">
            <a:avLst/>
          </a:prstGeom>
          <a:solidFill>
            <a:srgbClr val="1225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550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779C556-0F84-2241-BD05-8E0909438492}"/>
              </a:ext>
            </a:extLst>
          </p:cNvPr>
          <p:cNvSpPr/>
          <p:nvPr/>
        </p:nvSpPr>
        <p:spPr>
          <a:xfrm>
            <a:off x="0" y="0"/>
            <a:ext cx="11506203" cy="3429000"/>
          </a:xfrm>
          <a:prstGeom prst="rect">
            <a:avLst/>
          </a:prstGeom>
          <a:solidFill>
            <a:srgbClr val="CE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634547-6596-1446-BCAE-CA32A3FA3413}"/>
              </a:ext>
            </a:extLst>
          </p:cNvPr>
          <p:cNvSpPr/>
          <p:nvPr/>
        </p:nvSpPr>
        <p:spPr>
          <a:xfrm rot="5400000">
            <a:off x="-1371602" y="4800600"/>
            <a:ext cx="3429000" cy="685800"/>
          </a:xfrm>
          <a:prstGeom prst="rect">
            <a:avLst/>
          </a:prstGeom>
          <a:solidFill>
            <a:srgbClr val="1225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C3EC20-F80D-8F45-A5B7-C9F5960BE4F3}"/>
              </a:ext>
            </a:extLst>
          </p:cNvPr>
          <p:cNvSpPr/>
          <p:nvPr/>
        </p:nvSpPr>
        <p:spPr>
          <a:xfrm rot="5400000">
            <a:off x="8420099" y="3086100"/>
            <a:ext cx="6858004" cy="685800"/>
          </a:xfrm>
          <a:prstGeom prst="rect">
            <a:avLst/>
          </a:prstGeom>
          <a:solidFill>
            <a:srgbClr val="174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1F85E9-840C-264F-AF0A-01DFB9AA9F04}"/>
              </a:ext>
            </a:extLst>
          </p:cNvPr>
          <p:cNvSpPr/>
          <p:nvPr/>
        </p:nvSpPr>
        <p:spPr>
          <a:xfrm>
            <a:off x="685798" y="3429000"/>
            <a:ext cx="10820402" cy="3429000"/>
          </a:xfrm>
          <a:prstGeom prst="rect">
            <a:avLst/>
          </a:prstGeom>
          <a:solidFill>
            <a:srgbClr val="EEE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32F3D5-2180-E645-94C7-5F5C893CD462}"/>
              </a:ext>
            </a:extLst>
          </p:cNvPr>
          <p:cNvSpPr txBox="1"/>
          <p:nvPr/>
        </p:nvSpPr>
        <p:spPr>
          <a:xfrm>
            <a:off x="805317" y="480060"/>
            <a:ext cx="7304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rgbClr val="1225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s-ES_tradnl" dirty="0"/>
              <a:t>Objetivos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96C615-3D80-C346-A76F-157847FF721E}"/>
              </a:ext>
            </a:extLst>
          </p:cNvPr>
          <p:cNvSpPr txBox="1"/>
          <p:nvPr/>
        </p:nvSpPr>
        <p:spPr>
          <a:xfrm>
            <a:off x="805317" y="1492672"/>
            <a:ext cx="10197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1225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texto</a:t>
            </a:r>
            <a:endParaRPr lang="en-US" sz="1600" dirty="0">
              <a:solidFill>
                <a:srgbClr val="12254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6B6807A-A025-D04B-BB62-AF2E4C6E75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8039516"/>
              </p:ext>
            </p:extLst>
          </p:nvPr>
        </p:nvGraphicFramePr>
        <p:xfrm>
          <a:off x="1519846" y="3610615"/>
          <a:ext cx="3185411" cy="2834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91B02D7-6B29-4A44-959C-F704E2E22356}"/>
              </a:ext>
            </a:extLst>
          </p:cNvPr>
          <p:cNvSpPr/>
          <p:nvPr/>
        </p:nvSpPr>
        <p:spPr>
          <a:xfrm>
            <a:off x="2472015" y="4612368"/>
            <a:ext cx="13452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800" b="1" dirty="0">
                <a:solidFill>
                  <a:srgbClr val="1225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82%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1DC4B817-C500-D245-B958-DEF9B4E85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0882954"/>
              </p:ext>
            </p:extLst>
          </p:nvPr>
        </p:nvGraphicFramePr>
        <p:xfrm>
          <a:off x="5454174" y="3711059"/>
          <a:ext cx="5181742" cy="2692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815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779C556-0F84-2241-BD05-8E0909438492}"/>
              </a:ext>
            </a:extLst>
          </p:cNvPr>
          <p:cNvSpPr/>
          <p:nvPr/>
        </p:nvSpPr>
        <p:spPr>
          <a:xfrm>
            <a:off x="-3" y="0"/>
            <a:ext cx="11506203" cy="3429000"/>
          </a:xfrm>
          <a:prstGeom prst="rect">
            <a:avLst/>
          </a:prstGeom>
          <a:solidFill>
            <a:srgbClr val="CE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1F85E9-840C-264F-AF0A-01DFB9AA9F04}"/>
              </a:ext>
            </a:extLst>
          </p:cNvPr>
          <p:cNvSpPr/>
          <p:nvPr/>
        </p:nvSpPr>
        <p:spPr>
          <a:xfrm>
            <a:off x="0" y="3429000"/>
            <a:ext cx="11506200" cy="3429000"/>
          </a:xfrm>
          <a:prstGeom prst="rect">
            <a:avLst/>
          </a:prstGeom>
          <a:solidFill>
            <a:srgbClr val="EEE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2AF32C6-5121-914F-98FB-2FACBCFF2B09}"/>
              </a:ext>
            </a:extLst>
          </p:cNvPr>
          <p:cNvSpPr txBox="1">
            <a:spLocks/>
          </p:cNvSpPr>
          <p:nvPr/>
        </p:nvSpPr>
        <p:spPr>
          <a:xfrm>
            <a:off x="685800" y="2358549"/>
            <a:ext cx="5860257" cy="2541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0" b="1" dirty="0">
                <a:solidFill>
                  <a:srgbClr val="1744D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95%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7048BE3-6EE8-8343-9D15-64379BED9D4F}"/>
              </a:ext>
            </a:extLst>
          </p:cNvPr>
          <p:cNvSpPr txBox="1">
            <a:spLocks/>
          </p:cNvSpPr>
          <p:nvPr/>
        </p:nvSpPr>
        <p:spPr>
          <a:xfrm>
            <a:off x="6150771" y="1957759"/>
            <a:ext cx="4841080" cy="2541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err="1">
                <a:solidFill>
                  <a:srgbClr val="1744D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texto</a:t>
            </a:r>
            <a:endParaRPr lang="en-US" sz="5400" dirty="0">
              <a:solidFill>
                <a:srgbClr val="1744D6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C3EC20-F80D-8F45-A5B7-C9F5960BE4F3}"/>
              </a:ext>
            </a:extLst>
          </p:cNvPr>
          <p:cNvSpPr/>
          <p:nvPr/>
        </p:nvSpPr>
        <p:spPr>
          <a:xfrm rot="5400000">
            <a:off x="8420099" y="3086100"/>
            <a:ext cx="6858004" cy="685800"/>
          </a:xfrm>
          <a:prstGeom prst="rect">
            <a:avLst/>
          </a:prstGeom>
          <a:solidFill>
            <a:srgbClr val="174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2A6409-F351-5040-9180-6858698535DE}"/>
              </a:ext>
            </a:extLst>
          </p:cNvPr>
          <p:cNvSpPr/>
          <p:nvPr/>
        </p:nvSpPr>
        <p:spPr>
          <a:xfrm rot="5400000">
            <a:off x="11506200" y="6172200"/>
            <a:ext cx="685800" cy="685800"/>
          </a:xfrm>
          <a:prstGeom prst="rect">
            <a:avLst/>
          </a:prstGeom>
          <a:solidFill>
            <a:srgbClr val="1225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885D5166-BE7D-F747-C59F-21AD1D8C7E3E}"/>
              </a:ext>
            </a:extLst>
          </p:cNvPr>
          <p:cNvSpPr txBox="1"/>
          <p:nvPr/>
        </p:nvSpPr>
        <p:spPr>
          <a:xfrm>
            <a:off x="805317" y="480060"/>
            <a:ext cx="7304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rgbClr val="1225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s-ES_tradnl" dirty="0"/>
              <a:t>Métodos</a:t>
            </a:r>
          </a:p>
        </p:txBody>
      </p:sp>
    </p:spTree>
    <p:extLst>
      <p:ext uri="{BB962C8B-B14F-4D97-AF65-F5344CB8AC3E}">
        <p14:creationId xmlns:p14="http://schemas.microsoft.com/office/powerpoint/2010/main" val="835735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779C556-0F84-2241-BD05-8E0909438492}"/>
              </a:ext>
            </a:extLst>
          </p:cNvPr>
          <p:cNvSpPr/>
          <p:nvPr/>
        </p:nvSpPr>
        <p:spPr>
          <a:xfrm>
            <a:off x="685799" y="9677"/>
            <a:ext cx="11506200" cy="6858000"/>
          </a:xfrm>
          <a:prstGeom prst="rect">
            <a:avLst/>
          </a:prstGeom>
          <a:solidFill>
            <a:srgbClr val="EEE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634547-6596-1446-BCAE-CA32A3FA3413}"/>
              </a:ext>
            </a:extLst>
          </p:cNvPr>
          <p:cNvSpPr/>
          <p:nvPr/>
        </p:nvSpPr>
        <p:spPr>
          <a:xfrm rot="5400000">
            <a:off x="-3086102" y="3086101"/>
            <a:ext cx="6858002" cy="685800"/>
          </a:xfrm>
          <a:prstGeom prst="rect">
            <a:avLst/>
          </a:prstGeom>
          <a:solidFill>
            <a:srgbClr val="1225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4B4113-60C2-0748-989B-157D7969981E}"/>
              </a:ext>
            </a:extLst>
          </p:cNvPr>
          <p:cNvSpPr/>
          <p:nvPr/>
        </p:nvSpPr>
        <p:spPr>
          <a:xfrm rot="5400000">
            <a:off x="0" y="6172200"/>
            <a:ext cx="685800" cy="685800"/>
          </a:xfrm>
          <a:prstGeom prst="rect">
            <a:avLst/>
          </a:prstGeom>
          <a:solidFill>
            <a:srgbClr val="E3F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8C401-59FD-C941-A401-837E60624822}"/>
              </a:ext>
            </a:extLst>
          </p:cNvPr>
          <p:cNvSpPr txBox="1"/>
          <p:nvPr/>
        </p:nvSpPr>
        <p:spPr>
          <a:xfrm>
            <a:off x="1205195" y="480060"/>
            <a:ext cx="6904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rgbClr val="1225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s-ES_tradnl" dirty="0"/>
              <a:t>Resultados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72BCE5-4D50-8E4D-A786-0DE251AB0DA0}"/>
              </a:ext>
            </a:extLst>
          </p:cNvPr>
          <p:cNvSpPr txBox="1"/>
          <p:nvPr/>
        </p:nvSpPr>
        <p:spPr>
          <a:xfrm>
            <a:off x="1205195" y="1656663"/>
            <a:ext cx="2568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1225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texto</a:t>
            </a:r>
            <a:endParaRPr lang="en-US" sz="1600" dirty="0">
              <a:solidFill>
                <a:srgbClr val="12254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F634E69-B346-7241-B898-F446D6657438}"/>
              </a:ext>
            </a:extLst>
          </p:cNvPr>
          <p:cNvGrpSpPr/>
          <p:nvPr/>
        </p:nvGrpSpPr>
        <p:grpSpPr>
          <a:xfrm>
            <a:off x="4388860" y="1656663"/>
            <a:ext cx="7300933" cy="4406629"/>
            <a:chOff x="2980289" y="1731704"/>
            <a:chExt cx="7300933" cy="4406629"/>
          </a:xfrm>
        </p:grpSpPr>
        <p:graphicFrame>
          <p:nvGraphicFramePr>
            <p:cNvPr id="2" name="Chart 1">
              <a:extLst>
                <a:ext uri="{FF2B5EF4-FFF2-40B4-BE49-F238E27FC236}">
                  <a16:creationId xmlns:a16="http://schemas.microsoft.com/office/drawing/2014/main" id="{6C6FF8D0-1099-574F-B89F-A3BDC1804E2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27316980"/>
                </p:ext>
              </p:extLst>
            </p:nvPr>
          </p:nvGraphicFramePr>
          <p:xfrm>
            <a:off x="3459748" y="1791117"/>
            <a:ext cx="6390105" cy="43472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433A99B-8B3D-0440-A1BB-5425B5EA8E7F}"/>
                </a:ext>
              </a:extLst>
            </p:cNvPr>
            <p:cNvSpPr/>
            <p:nvPr/>
          </p:nvSpPr>
          <p:spPr>
            <a:xfrm>
              <a:off x="9418485" y="3469455"/>
              <a:ext cx="86273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2800" b="1" dirty="0">
                  <a:solidFill>
                    <a:srgbClr val="122542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40%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F80F9E8-CE9A-B04C-8AE2-4BA2F474B3DA}"/>
                </a:ext>
              </a:extLst>
            </p:cNvPr>
            <p:cNvSpPr/>
            <p:nvPr/>
          </p:nvSpPr>
          <p:spPr>
            <a:xfrm>
              <a:off x="3507046" y="5553558"/>
              <a:ext cx="86273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2800" b="1" dirty="0">
                  <a:solidFill>
                    <a:srgbClr val="1744D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35%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64D6A33-6653-3843-A0CB-5FF37BDA745F}"/>
                </a:ext>
              </a:extLst>
            </p:cNvPr>
            <p:cNvSpPr/>
            <p:nvPr/>
          </p:nvSpPr>
          <p:spPr>
            <a:xfrm>
              <a:off x="2980289" y="3146290"/>
              <a:ext cx="86273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2800" b="1" dirty="0">
                  <a:solidFill>
                    <a:srgbClr val="8CC2E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82%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A49954-27D4-0F40-B9DB-017512C1705A}"/>
                </a:ext>
              </a:extLst>
            </p:cNvPr>
            <p:cNvSpPr/>
            <p:nvPr/>
          </p:nvSpPr>
          <p:spPr>
            <a:xfrm>
              <a:off x="3507045" y="1731704"/>
              <a:ext cx="86273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2800" b="1" dirty="0">
                  <a:solidFill>
                    <a:srgbClr val="122542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82%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79AB4D9-B84F-5745-BCD4-0E56F2AB3A80}"/>
                </a:ext>
              </a:extLst>
            </p:cNvPr>
            <p:cNvCxnSpPr>
              <a:cxnSpLocks/>
            </p:cNvCxnSpPr>
            <p:nvPr/>
          </p:nvCxnSpPr>
          <p:spPr>
            <a:xfrm>
              <a:off x="8598568" y="3731065"/>
              <a:ext cx="737937" cy="0"/>
            </a:xfrm>
            <a:prstGeom prst="line">
              <a:avLst/>
            </a:prstGeom>
            <a:ln w="12700">
              <a:solidFill>
                <a:srgbClr val="1225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B055482-E0F8-734F-A47C-6FDB01DE7361}"/>
                </a:ext>
              </a:extLst>
            </p:cNvPr>
            <p:cNvCxnSpPr>
              <a:cxnSpLocks/>
            </p:cNvCxnSpPr>
            <p:nvPr/>
          </p:nvCxnSpPr>
          <p:spPr>
            <a:xfrm>
              <a:off x="3955248" y="3418243"/>
              <a:ext cx="737937" cy="0"/>
            </a:xfrm>
            <a:prstGeom prst="line">
              <a:avLst/>
            </a:prstGeom>
            <a:ln w="12700">
              <a:solidFill>
                <a:srgbClr val="8CC2E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37B3F4E-83D3-014D-9153-947C7F0F0799}"/>
                </a:ext>
              </a:extLst>
            </p:cNvPr>
            <p:cNvGrpSpPr/>
            <p:nvPr/>
          </p:nvGrpSpPr>
          <p:grpSpPr>
            <a:xfrm>
              <a:off x="4519560" y="5606777"/>
              <a:ext cx="1052786" cy="239168"/>
              <a:chOff x="4519560" y="5606777"/>
              <a:chExt cx="1052786" cy="239168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F3AD946-C965-2C49-8E08-F423968908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19560" y="5845945"/>
                <a:ext cx="737937" cy="0"/>
              </a:xfrm>
              <a:prstGeom prst="line">
                <a:avLst/>
              </a:prstGeom>
              <a:ln w="12700">
                <a:solidFill>
                  <a:srgbClr val="1744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F43CC62-D8CF-6C40-8DB9-FD155E781A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57497" y="5606777"/>
                <a:ext cx="314849" cy="239167"/>
              </a:xfrm>
              <a:prstGeom prst="line">
                <a:avLst/>
              </a:prstGeom>
              <a:ln w="12700">
                <a:solidFill>
                  <a:srgbClr val="1744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396103A-0AEE-D240-B1B0-6FE93F618708}"/>
                </a:ext>
              </a:extLst>
            </p:cNvPr>
            <p:cNvGrpSpPr/>
            <p:nvPr/>
          </p:nvGrpSpPr>
          <p:grpSpPr>
            <a:xfrm rot="10800000">
              <a:off x="4545999" y="1997480"/>
              <a:ext cx="1104908" cy="193080"/>
              <a:chOff x="4152588" y="5652866"/>
              <a:chExt cx="1104908" cy="19308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28CAF75-3A01-864B-83F6-187F50D732A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4408309" y="5845945"/>
                <a:ext cx="849187" cy="1"/>
              </a:xfrm>
              <a:prstGeom prst="line">
                <a:avLst/>
              </a:prstGeom>
              <a:ln w="12700">
                <a:solidFill>
                  <a:srgbClr val="12254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ED98B0A-C00A-EE4B-811C-F9FC25E356B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4152588" y="5652866"/>
                <a:ext cx="255721" cy="193080"/>
              </a:xfrm>
              <a:prstGeom prst="line">
                <a:avLst/>
              </a:prstGeom>
              <a:ln w="12700">
                <a:solidFill>
                  <a:srgbClr val="12254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77563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779C556-0F84-2241-BD05-8E0909438492}"/>
              </a:ext>
            </a:extLst>
          </p:cNvPr>
          <p:cNvSpPr/>
          <p:nvPr/>
        </p:nvSpPr>
        <p:spPr>
          <a:xfrm>
            <a:off x="685800" y="0"/>
            <a:ext cx="5410199" cy="6858000"/>
          </a:xfrm>
          <a:prstGeom prst="rect">
            <a:avLst/>
          </a:prstGeom>
          <a:solidFill>
            <a:srgbClr val="CE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634547-6596-1446-BCAE-CA32A3FA3413}"/>
              </a:ext>
            </a:extLst>
          </p:cNvPr>
          <p:cNvSpPr/>
          <p:nvPr/>
        </p:nvSpPr>
        <p:spPr>
          <a:xfrm rot="5400000">
            <a:off x="-3086102" y="3086101"/>
            <a:ext cx="6858002" cy="685800"/>
          </a:xfrm>
          <a:prstGeom prst="rect">
            <a:avLst/>
          </a:prstGeom>
          <a:solidFill>
            <a:srgbClr val="174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6" name="Picture 25" descr="A picture containing indoor, wall, table, computer&#10;&#10;Description automatically generated">
            <a:extLst>
              <a:ext uri="{FF2B5EF4-FFF2-40B4-BE49-F238E27FC236}">
                <a16:creationId xmlns:a16="http://schemas.microsoft.com/office/drawing/2014/main" id="{EC44B602-6343-3F47-92AE-21A43ADBF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01" r="17241"/>
          <a:stretch/>
        </p:blipFill>
        <p:spPr>
          <a:xfrm>
            <a:off x="6095999" y="0"/>
            <a:ext cx="6096001" cy="6858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DA4E034-AC95-A64A-B378-4A523F96215D}"/>
              </a:ext>
            </a:extLst>
          </p:cNvPr>
          <p:cNvSpPr txBox="1"/>
          <p:nvPr/>
        </p:nvSpPr>
        <p:spPr>
          <a:xfrm>
            <a:off x="2002491" y="821031"/>
            <a:ext cx="21022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_tradnl" sz="20000" dirty="0">
                <a:solidFill>
                  <a:srgbClr val="1225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37AB44-CA20-9541-9F46-DE5EC9632C8C}"/>
              </a:ext>
            </a:extLst>
          </p:cNvPr>
          <p:cNvSpPr txBox="1"/>
          <p:nvPr/>
        </p:nvSpPr>
        <p:spPr>
          <a:xfrm>
            <a:off x="1539760" y="3991130"/>
            <a:ext cx="34626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 dirty="0">
                <a:solidFill>
                  <a:srgbClr val="1225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Discusión de resultados</a:t>
            </a:r>
          </a:p>
        </p:txBody>
      </p:sp>
    </p:spTree>
    <p:extLst>
      <p:ext uri="{BB962C8B-B14F-4D97-AF65-F5344CB8AC3E}">
        <p14:creationId xmlns:p14="http://schemas.microsoft.com/office/powerpoint/2010/main" val="1308946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76</Words>
  <Application>Microsoft Office PowerPoint</Application>
  <PresentationFormat>Panorámica</PresentationFormat>
  <Paragraphs>44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Roboto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Toussaint</dc:creator>
  <cp:lastModifiedBy>Jesus Estupiñan Ricardo</cp:lastModifiedBy>
  <cp:revision>33</cp:revision>
  <dcterms:created xsi:type="dcterms:W3CDTF">2021-10-10T16:07:06Z</dcterms:created>
  <dcterms:modified xsi:type="dcterms:W3CDTF">2023-03-06T20:16:04Z</dcterms:modified>
</cp:coreProperties>
</file>